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CAA483-64DD-4D81-8B71-0D42D8855386}"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AA483-64DD-4D81-8B71-0D42D8855386}"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AA483-64DD-4D81-8B71-0D42D8855386}"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AA483-64DD-4D81-8B71-0D42D8855386}"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CAA483-64DD-4D81-8B71-0D42D8855386}"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CAA483-64DD-4D81-8B71-0D42D8855386}"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CAA483-64DD-4D81-8B71-0D42D8855386}" type="datetimeFigureOut">
              <a:rPr lang="en-US" smtClean="0"/>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CAA483-64DD-4D81-8B71-0D42D8855386}" type="datetimeFigureOut">
              <a:rPr lang="en-US" smtClean="0"/>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AA483-64DD-4D81-8B71-0D42D8855386}" type="datetimeFigureOut">
              <a:rPr lang="en-US" smtClean="0"/>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CAA483-64DD-4D81-8B71-0D42D8855386}"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CAA483-64DD-4D81-8B71-0D42D8855386}"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5AB20-00AD-4AC7-BD14-B03973C1353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AA483-64DD-4D81-8B71-0D42D8855386}" type="datetimeFigureOut">
              <a:rPr lang="en-US" smtClean="0"/>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5AB20-00AD-4AC7-BD14-B03973C1353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OSHP Student </a:t>
            </a:r>
            <a:br>
              <a:rPr lang="en-US" dirty="0" smtClean="0"/>
            </a:br>
            <a:r>
              <a:rPr lang="en-US" dirty="0" smtClean="0"/>
              <a:t>Scholarship</a:t>
            </a:r>
            <a:endParaRPr lang="en-US" dirty="0"/>
          </a:p>
        </p:txBody>
      </p:sp>
      <p:sp>
        <p:nvSpPr>
          <p:cNvPr id="3" name="Content Placeholder 2"/>
          <p:cNvSpPr>
            <a:spLocks noGrp="1"/>
          </p:cNvSpPr>
          <p:nvPr>
            <p:ph idx="1"/>
          </p:nvPr>
        </p:nvSpPr>
        <p:spPr>
          <a:xfrm>
            <a:off x="457200" y="1646237"/>
            <a:ext cx="8305800" cy="4525963"/>
          </a:xfrm>
        </p:spPr>
        <p:txBody>
          <a:bodyPr>
            <a:normAutofit lnSpcReduction="10000"/>
          </a:bodyPr>
          <a:lstStyle/>
          <a:p>
            <a:r>
              <a:rPr lang="en-US" dirty="0" smtClean="0"/>
              <a:t>$500 Merit-based Scholarship</a:t>
            </a:r>
          </a:p>
          <a:p>
            <a:endParaRPr lang="en-US" dirty="0" smtClean="0"/>
          </a:p>
          <a:p>
            <a:r>
              <a:rPr lang="en-US" dirty="0" smtClean="0"/>
              <a:t>Requirements</a:t>
            </a:r>
          </a:p>
          <a:p>
            <a:pPr lvl="1"/>
            <a:r>
              <a:rPr lang="en-US" dirty="0" smtClean="0"/>
              <a:t>Enrolled in an Ohio-based College of Pharmacy </a:t>
            </a:r>
            <a:r>
              <a:rPr lang="en-US" dirty="0" err="1" smtClean="0"/>
              <a:t>PharmD</a:t>
            </a:r>
            <a:r>
              <a:rPr lang="en-US" dirty="0" smtClean="0"/>
              <a:t> Program (not in final professional year)</a:t>
            </a:r>
          </a:p>
          <a:p>
            <a:pPr lvl="1"/>
            <a:r>
              <a:rPr lang="en-US" dirty="0" smtClean="0"/>
              <a:t>Online Application</a:t>
            </a:r>
          </a:p>
          <a:p>
            <a:pPr lvl="2"/>
            <a:r>
              <a:rPr lang="en-US" dirty="0" smtClean="0"/>
              <a:t>http://www.ohioshp.org/?page=OSHP_Scholarship</a:t>
            </a:r>
          </a:p>
          <a:p>
            <a:pPr lvl="1"/>
            <a:r>
              <a:rPr lang="en-US" dirty="0" smtClean="0"/>
              <a:t>Curriculum Vitae</a:t>
            </a:r>
          </a:p>
          <a:p>
            <a:pPr lvl="1"/>
            <a:r>
              <a:rPr lang="en-US" dirty="0" smtClean="0"/>
              <a:t>Two letters of reference</a:t>
            </a:r>
          </a:p>
        </p:txBody>
      </p:sp>
      <p:pic>
        <p:nvPicPr>
          <p:cNvPr id="11266" name="Picture 2" descr="http://higherlogicdownload.s3.amazonaws.com/ASHP/5638901a-a75f-4d50-909d-0ac7b0b89161/UploadedImages/Ohio.png"/>
          <p:cNvPicPr>
            <a:picLocks noChangeAspect="1" noChangeArrowheads="1"/>
          </p:cNvPicPr>
          <p:nvPr/>
        </p:nvPicPr>
        <p:blipFill>
          <a:blip r:embed="rId2" cstate="print"/>
          <a:srcRect/>
          <a:stretch>
            <a:fillRect/>
          </a:stretch>
        </p:blipFill>
        <p:spPr bwMode="auto">
          <a:xfrm>
            <a:off x="0" y="367274"/>
            <a:ext cx="2286000" cy="851926"/>
          </a:xfrm>
          <a:prstGeom prst="rect">
            <a:avLst/>
          </a:prstGeom>
          <a:noFill/>
        </p:spPr>
      </p:pic>
      <p:pic>
        <p:nvPicPr>
          <p:cNvPr id="5" name="Picture 2" descr="http://higherlogicdownload.s3.amazonaws.com/ASHP/5638901a-a75f-4d50-909d-0ac7b0b89161/UploadedImages/Ohio.png"/>
          <p:cNvPicPr>
            <a:picLocks noChangeAspect="1" noChangeArrowheads="1"/>
          </p:cNvPicPr>
          <p:nvPr/>
        </p:nvPicPr>
        <p:blipFill>
          <a:blip r:embed="rId2" cstate="print"/>
          <a:srcRect/>
          <a:stretch>
            <a:fillRect/>
          </a:stretch>
        </p:blipFill>
        <p:spPr bwMode="auto">
          <a:xfrm>
            <a:off x="6858000" y="367274"/>
            <a:ext cx="2286000" cy="85192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304800"/>
            <a:ext cx="8229600" cy="1143000"/>
          </a:xfrm>
        </p:spPr>
        <p:txBody>
          <a:bodyPr>
            <a:normAutofit fontScale="90000"/>
          </a:bodyPr>
          <a:lstStyle/>
          <a:p>
            <a:r>
              <a:rPr lang="en-US" dirty="0" smtClean="0"/>
              <a:t>OSHP Student </a:t>
            </a:r>
            <a:br>
              <a:rPr lang="en-US" dirty="0" smtClean="0"/>
            </a:br>
            <a:r>
              <a:rPr lang="en-US" dirty="0" smtClean="0"/>
              <a:t>Scholarship</a:t>
            </a:r>
            <a:endParaRPr lang="en-US" dirty="0"/>
          </a:p>
        </p:txBody>
      </p:sp>
      <p:sp>
        <p:nvSpPr>
          <p:cNvPr id="3" name="Content Placeholder 2"/>
          <p:cNvSpPr>
            <a:spLocks noGrp="1"/>
          </p:cNvSpPr>
          <p:nvPr>
            <p:ph idx="1"/>
          </p:nvPr>
        </p:nvSpPr>
        <p:spPr>
          <a:xfrm>
            <a:off x="304800" y="4724400"/>
            <a:ext cx="8458200" cy="1600200"/>
          </a:xfrm>
        </p:spPr>
        <p:txBody>
          <a:bodyPr>
            <a:normAutofit fontScale="92500" lnSpcReduction="20000"/>
          </a:bodyPr>
          <a:lstStyle/>
          <a:p>
            <a:r>
              <a:rPr lang="en-US" sz="2800" dirty="0" smtClean="0"/>
              <a:t>Deadline for application: January 15, 2015</a:t>
            </a:r>
          </a:p>
          <a:p>
            <a:endParaRPr lang="en-US" sz="2800" dirty="0" smtClean="0"/>
          </a:p>
          <a:p>
            <a:r>
              <a:rPr lang="en-US" sz="2800" dirty="0" smtClean="0"/>
              <a:t>Contact Jaclyn Boyle for more information</a:t>
            </a:r>
          </a:p>
          <a:p>
            <a:pPr lvl="1"/>
            <a:r>
              <a:rPr lang="en-US" sz="2400" dirty="0" smtClean="0"/>
              <a:t>jboyle2@neomed.edu</a:t>
            </a:r>
            <a:endParaRPr lang="en-US" sz="2400" dirty="0"/>
          </a:p>
        </p:txBody>
      </p:sp>
      <p:sp>
        <p:nvSpPr>
          <p:cNvPr id="4" name="TextBox 3"/>
          <p:cNvSpPr txBox="1"/>
          <p:nvPr/>
        </p:nvSpPr>
        <p:spPr>
          <a:xfrm>
            <a:off x="-228600" y="1828800"/>
            <a:ext cx="5638800" cy="584775"/>
          </a:xfrm>
          <a:prstGeom prst="rect">
            <a:avLst/>
          </a:prstGeom>
          <a:noFill/>
        </p:spPr>
        <p:txBody>
          <a:bodyPr wrap="square" rtlCol="0">
            <a:spAutoFit/>
          </a:bodyPr>
          <a:lstStyle/>
          <a:p>
            <a:pPr algn="ctr"/>
            <a:r>
              <a:rPr lang="en-US" sz="3200" u="sng" dirty="0" smtClean="0"/>
              <a:t>2014 Scholarship Recipient</a:t>
            </a:r>
          </a:p>
        </p:txBody>
      </p:sp>
      <p:pic>
        <p:nvPicPr>
          <p:cNvPr id="5" name="Picture 2" descr="http://higherlogicdownload.s3.amazonaws.com/ASHP/5638901a-a75f-4d50-909d-0ac7b0b89161/UploadedImages/Ohio.png"/>
          <p:cNvPicPr>
            <a:picLocks noChangeAspect="1" noChangeArrowheads="1"/>
          </p:cNvPicPr>
          <p:nvPr/>
        </p:nvPicPr>
        <p:blipFill>
          <a:blip r:embed="rId2" cstate="print"/>
          <a:srcRect/>
          <a:stretch>
            <a:fillRect/>
          </a:stretch>
        </p:blipFill>
        <p:spPr bwMode="auto">
          <a:xfrm>
            <a:off x="0" y="381000"/>
            <a:ext cx="2286000" cy="851926"/>
          </a:xfrm>
          <a:prstGeom prst="rect">
            <a:avLst/>
          </a:prstGeom>
          <a:noFill/>
        </p:spPr>
      </p:pic>
      <p:pic>
        <p:nvPicPr>
          <p:cNvPr id="6" name="Picture 2" descr="http://higherlogicdownload.s3.amazonaws.com/ASHP/5638901a-a75f-4d50-909d-0ac7b0b89161/UploadedImages/Ohio.png"/>
          <p:cNvPicPr>
            <a:picLocks noChangeAspect="1" noChangeArrowheads="1"/>
          </p:cNvPicPr>
          <p:nvPr/>
        </p:nvPicPr>
        <p:blipFill>
          <a:blip r:embed="rId2" cstate="print"/>
          <a:srcRect/>
          <a:stretch>
            <a:fillRect/>
          </a:stretch>
        </p:blipFill>
        <p:spPr bwMode="auto">
          <a:xfrm>
            <a:off x="6858000" y="367274"/>
            <a:ext cx="2286000" cy="851926"/>
          </a:xfrm>
          <a:prstGeom prst="rect">
            <a:avLst/>
          </a:prstGeom>
          <a:noFill/>
        </p:spPr>
      </p:pic>
      <p:sp>
        <p:nvSpPr>
          <p:cNvPr id="10" name="TextBox 9"/>
          <p:cNvSpPr txBox="1"/>
          <p:nvPr/>
        </p:nvSpPr>
        <p:spPr>
          <a:xfrm>
            <a:off x="304800" y="2438400"/>
            <a:ext cx="8929235" cy="1938992"/>
          </a:xfrm>
          <a:prstGeom prst="rect">
            <a:avLst/>
          </a:prstGeom>
          <a:noFill/>
        </p:spPr>
        <p:txBody>
          <a:bodyPr wrap="square" rtlCol="0">
            <a:spAutoFit/>
          </a:bodyPr>
          <a:lstStyle/>
          <a:p>
            <a:r>
              <a:rPr lang="en-US" sz="2000" i="1" dirty="0" smtClean="0"/>
              <a:t>“</a:t>
            </a:r>
            <a:r>
              <a:rPr lang="en-US" sz="2000" i="1" dirty="0"/>
              <a:t>Being involved as SSHP President and in OSHP as a chapter liaison and division board member, opened my eyes to the vast opportunities that are available within the profession of pharmacy. The scholarship has allowed me to continue my memberships as well as participate in leadership development activities locally, within the state, and nationally which may not have been possible without their support</a:t>
            </a:r>
            <a:r>
              <a:rPr lang="en-US" sz="2000" i="1" dirty="0" smtClean="0"/>
              <a:t>.” </a:t>
            </a:r>
            <a:r>
              <a:rPr lang="en-US" sz="2000" dirty="0" smtClean="0"/>
              <a:t>-Kellie Evans</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128</Words>
  <Application>Microsoft Office PowerPoint</Application>
  <PresentationFormat>On-screen Show (4:3)</PresentationFormat>
  <Paragraphs>16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OSHP Student  Scholarship</vt:lpstr>
      <vt:lpstr>OSHP Student  Scholarship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OSHP Student Scholarship</dc:title>
  <dc:creator>Ross Robison</dc:creator>
  <cp:lastModifiedBy>Jaclyn Kruse</cp:lastModifiedBy>
  <cp:revision>5</cp:revision>
  <dcterms:created xsi:type="dcterms:W3CDTF">2014-10-26T18:56:03Z</dcterms:created>
  <dcterms:modified xsi:type="dcterms:W3CDTF">2014-12-04T20:35:40Z</dcterms:modified>
</cp:coreProperties>
</file>